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950" r:id="rId2"/>
    <p:sldId id="1236" r:id="rId3"/>
    <p:sldId id="518" r:id="rId4"/>
    <p:sldId id="524" r:id="rId5"/>
    <p:sldId id="520" r:id="rId6"/>
    <p:sldId id="521" r:id="rId7"/>
    <p:sldId id="522" r:id="rId8"/>
    <p:sldId id="525" r:id="rId9"/>
    <p:sldId id="526" r:id="rId10"/>
    <p:sldId id="523" r:id="rId11"/>
    <p:sldId id="527" r:id="rId12"/>
    <p:sldId id="1235" r:id="rId13"/>
    <p:sldId id="545" r:id="rId14"/>
    <p:sldId id="546" r:id="rId15"/>
    <p:sldId id="547" r:id="rId16"/>
    <p:sldId id="548" r:id="rId17"/>
    <p:sldId id="552" r:id="rId18"/>
    <p:sldId id="549" r:id="rId19"/>
    <p:sldId id="550" r:id="rId20"/>
    <p:sldId id="553" r:id="rId21"/>
    <p:sldId id="551" r:id="rId22"/>
    <p:sldId id="1258" r:id="rId23"/>
    <p:sldId id="1259" r:id="rId24"/>
    <p:sldId id="1260" r:id="rId25"/>
    <p:sldId id="1261" r:id="rId26"/>
    <p:sldId id="1263" r:id="rId27"/>
    <p:sldId id="1262" r:id="rId28"/>
    <p:sldId id="1264" r:id="rId29"/>
    <p:sldId id="1257" r:id="rId30"/>
    <p:sldId id="1265" r:id="rId31"/>
    <p:sldId id="1266" r:id="rId32"/>
    <p:sldId id="1267" r:id="rId33"/>
    <p:sldId id="1268" r:id="rId34"/>
    <p:sldId id="1269" r:id="rId35"/>
    <p:sldId id="1270" r:id="rId36"/>
    <p:sldId id="1271" r:id="rId37"/>
    <p:sldId id="1272" r:id="rId38"/>
    <p:sldId id="1273" r:id="rId39"/>
    <p:sldId id="1233" r:id="rId40"/>
    <p:sldId id="954" r:id="rId41"/>
    <p:sldId id="1276" r:id="rId42"/>
    <p:sldId id="1277" r:id="rId43"/>
    <p:sldId id="1278" r:id="rId44"/>
    <p:sldId id="1274" r:id="rId45"/>
    <p:sldId id="1275" r:id="rId46"/>
    <p:sldId id="1240" r:id="rId47"/>
    <p:sldId id="256" r:id="rId48"/>
    <p:sldId id="257" r:id="rId49"/>
    <p:sldId id="258" r:id="rId50"/>
    <p:sldId id="1237" r:id="rId51"/>
    <p:sldId id="1238" r:id="rId52"/>
    <p:sldId id="1239" r:id="rId53"/>
    <p:sldId id="1122" r:id="rId54"/>
    <p:sldId id="946" r:id="rId5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236"/>
            <p14:sldId id="518"/>
            <p14:sldId id="524"/>
            <p14:sldId id="520"/>
            <p14:sldId id="521"/>
            <p14:sldId id="522"/>
            <p14:sldId id="525"/>
            <p14:sldId id="526"/>
            <p14:sldId id="523"/>
            <p14:sldId id="527"/>
            <p14:sldId id="1235"/>
            <p14:sldId id="545"/>
            <p14:sldId id="546"/>
            <p14:sldId id="547"/>
            <p14:sldId id="548"/>
            <p14:sldId id="552"/>
            <p14:sldId id="549"/>
            <p14:sldId id="550"/>
            <p14:sldId id="553"/>
            <p14:sldId id="551"/>
            <p14:sldId id="1258"/>
            <p14:sldId id="1259"/>
            <p14:sldId id="1260"/>
            <p14:sldId id="1261"/>
            <p14:sldId id="1263"/>
            <p14:sldId id="1262"/>
            <p14:sldId id="1264"/>
            <p14:sldId id="1257"/>
            <p14:sldId id="1265"/>
            <p14:sldId id="1266"/>
            <p14:sldId id="1267"/>
            <p14:sldId id="1268"/>
            <p14:sldId id="1269"/>
            <p14:sldId id="1270"/>
            <p14:sldId id="1271"/>
            <p14:sldId id="1272"/>
            <p14:sldId id="1273"/>
            <p14:sldId id="1233"/>
            <p14:sldId id="954"/>
            <p14:sldId id="1276"/>
            <p14:sldId id="1277"/>
            <p14:sldId id="1278"/>
            <p14:sldId id="1274"/>
            <p14:sldId id="1275"/>
            <p14:sldId id="1240"/>
            <p14:sldId id="256"/>
            <p14:sldId id="257"/>
            <p14:sldId id="258"/>
            <p14:sldId id="1237"/>
            <p14:sldId id="1238"/>
            <p14:sldId id="1239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2" autoAdjust="0"/>
    <p:restoredTop sz="82242" autoAdjust="0"/>
  </p:normalViewPr>
  <p:slideViewPr>
    <p:cSldViewPr>
      <p:cViewPr varScale="1">
        <p:scale>
          <a:sx n="89" d="100"/>
          <a:sy n="89" d="100"/>
        </p:scale>
        <p:origin x="1518" y="-5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0.jpeg>
</file>

<file path=ppt/media/image11.jpg>
</file>

<file path=ppt/media/image12.jpg>
</file>

<file path=ppt/media/image13.jp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08/03/2025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4f6ce0c059313eb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4f6ce0c059313eb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0BB6E-9F08-7E60-FCDA-8582E7FD5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ABD8A3-2630-DD5A-F813-21A301AC6F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978D58-FC12-DDF8-9226-247283357F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E62F9-F102-6296-826D-80DC7080DD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29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636F7-BBE1-99D8-D85A-163CCD0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F76D2-D7BE-D036-9DCF-AB7494F48C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513309-6CA7-C7D8-1330-EB6D8C53A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B10AC-17F0-9DB9-5849-B55B99F470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070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3FA94-8959-6C07-FF2B-80E872845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CA0FB3-8EBC-E962-B466-B703100B6C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6858-2934-D8C8-FBCD-0FA375E6B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F5AFF-A0C0-E312-F31D-AD2B55AC47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502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77412-88BD-A166-E93D-A987CF6A8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E83235-492B-0966-F154-00DF44096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9311A1-669D-9444-2F04-E7A6B6C21D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35448-A58C-A4A2-660C-9E1EF509A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464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728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133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08/03/2025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9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March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Lead me to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Lead me to Your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2352050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348AB-2476-A5CE-00FC-2B7489800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0F03AE5-824F-1416-3846-5239A7445C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Lead me to the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Your love poured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Bring me to my knees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I lay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Rid me of myself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belong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lead me lead me to the cross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4953CF-E9FB-320D-6B2A-4150ACD31FC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1732508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0DB8A-D241-9AA9-5574-30058BCC9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731CB-B20C-0811-7B9C-3AE24AECAC1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EE83AF-38B0-CC0F-E6EE-E767ABB401C5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E68731D5-3D98-6E1F-2D7C-85A40059D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425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Thanksgiving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7199589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Nick Herbert | Taku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Mudere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| Zo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Chilengwe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Capitol CMG Genesis; Safe and Sound Music; Remaining portion is unaffiliated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Enter in (Enter in)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courts with praise (His courts with praise)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9D591-AE3A-2618-1CD7-2DC643106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8EB5AEE-0DF1-B4F6-151C-93F774862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D0EAE-F0CA-2A45-29DA-0790DB8B210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1291426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F335C-AEE2-4CC7-9C26-BD7B43C63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28DC42F-7799-DAE4-6F0C-1323E8730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Magnify (Magnify)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Holy Name (His Holy Name)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(For 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F542DD-D8C0-735A-9FE5-0F850BBDC1EC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17568581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3BF4A-7A19-DF6B-3E5B-EDB06679F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4EBF80F-BD2D-4504-FDA6-86A0FFB9D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3B8D22-9B6A-3AB7-A6E5-2A2B516F6DD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129505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8001D-BEFE-BD02-199A-A335574E2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77B5509-E76C-AC17-1523-0E59B07336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if the rocks cry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drown them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a louder shout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the battles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praise You Lord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You are always worthy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1AA6E-5855-5DDA-44D4-8AC95B35777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4289020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F56F3-19A2-F7FA-AEDD-C14F1944B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31A404C-0957-C0C6-585D-5F251D803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honour and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it again and again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397D06-1EC4-A4ED-DB40-F764385EF71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057781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925F-3C39-460B-44A4-E86305403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0A4B3-12A3-DA1A-FA81-75E5929718AF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53E09A-379B-2879-8F00-D4900DE7FDE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868311B2-4BE5-342E-2096-ABFC5403C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855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7FA56-D776-348E-C764-4CAC2F978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39EF33B-0154-B876-9B16-4EAF4DAF2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E7DE05-4DE3-0C2F-7587-2B9FFC6018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1834232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212D6-DA77-3F5E-9230-3425426BD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C8B8B34-392C-7381-6603-E09FF492C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C158C1-5657-BE41-3CAD-B65F60D108E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41079178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Mighty to Save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4591782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Ben Fielding | Reuben Morgan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2006 Hillsong Music Publishing Australia (Admin. by Hillsong Music Publishing UK)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721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Ev’ryone</a:t>
            </a:r>
            <a:r>
              <a:rPr lang="en-GB" sz="3600" dirty="0">
                <a:solidFill>
                  <a:schemeClr val="bg1"/>
                </a:solidFill>
              </a:rPr>
              <a:t> needs compassion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Love that's never failing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mercy fall on me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Ev’ryone</a:t>
            </a:r>
            <a:r>
              <a:rPr lang="en-GB" sz="3600" dirty="0">
                <a:solidFill>
                  <a:schemeClr val="bg1"/>
                </a:solidFill>
              </a:rPr>
              <a:t> needs forgiveness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kindness of a Saviour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hope of nations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82581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Saviour He can move the mountains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 is mighty to save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is mighty to save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Author of salvation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rose and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conquered the grave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572865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So take me as You find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fears and failures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Fill my life again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my life to follow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Ev’rything</a:t>
            </a:r>
            <a:r>
              <a:rPr lang="en-GB" sz="3600" dirty="0">
                <a:solidFill>
                  <a:schemeClr val="bg1"/>
                </a:solidFill>
              </a:rPr>
              <a:t> I believe 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I surrender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5746096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33248E-E25C-59C5-447D-BC26FCD5F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5C4E605-4400-FDEF-F3AD-596969925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Saviour He can move the mountains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 is mighty to save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is mighty to save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Author of salvation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rose and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conquered the grave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1C0BDE-5D58-A5FA-AB16-BFCD6C4519EB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1901565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30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Shine your light and let the whole world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singing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glory of the risen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Shine your light and let the whole world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singing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glory of the risen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629827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711A1-B24D-6AAB-0B18-E25A29D3D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4087BAF-321B-AA8C-D2FD-330CA73B67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Saviour He can move the mountains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 is mighty to save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is mighty to save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Author of salvation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rose and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conquered the grave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E6BCF8-FB1E-0404-890C-8071A58DBC8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1759068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0D405-A673-98B0-2A90-941F54D01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2313-F7B9-33C1-6128-D7251810FB60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8BED3C-0D2A-7269-76DA-4DCEE5AE1D0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F08DAC4-09A4-35E3-DC09-128FF55C7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527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Lead Me To The Cross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4785828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2006 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1200" dirty="0">
                <a:solidFill>
                  <a:schemeClr val="bg1"/>
                </a:solidFill>
              </a:rPr>
              <a:t>CCLI Song # 4785835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Brooke Ligertwood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2006 Hillsong Music Publishing Australia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674491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see the King of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Coming on the clouds with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whole earth shakes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whole earth shakes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20829821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1757D4-A153-6F8E-85ED-FD40F7ED0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25381A2-74F8-E04D-5416-DC7FFA1AC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see His love and mercy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Washing over all our sin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people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people 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11B66-AA6E-FD97-9573-0B8A56A6EF2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4970092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A0FF9-4307-2D71-7D55-7ED76C9D4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690C23D-D27C-79E0-15ED-C4D5805606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Hosanna in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Hosanna in the highest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132D-FC9B-543C-F365-77A935EF798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36834941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3E013-7F74-71D9-D43E-FD05BAAB5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2D33706-8C29-37A5-09D0-8F2ABC3586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see a generation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Rising up to take their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selfless faith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selfless faith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31CCAF-E233-5540-745B-F71C59E688FB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8503151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E00A2-2B03-CA6E-5E8C-BC696D3DF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A516828-6553-3541-0608-EC8D01C7A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see a near revival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Stirring as we pray and seek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on our knees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on our knees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FF9708-9105-C681-EC5C-46EFDACCCA55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26224403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C485A-DDD7-204F-E764-E684AE782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E863140-4608-DEED-8650-4F38D88BEC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Hosanna in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Hosanna in the highest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16D90E-13C5-CD6A-E4EE-984021314D8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9192724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3D8EB-ABE8-1787-B24A-B45211F0E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348B36C-E6CB-7103-F3D8-02329B82E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Heal my heart and make it clean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Open up my eyes to the things unseen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Show me how to love like You have loved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Break my heart for what breaks Yours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Everything I am for Your Kingdom's cause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I walk from earth into eternity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5DF3C0-D930-6B22-CA06-6B37BAE2ED5D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36598637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6AF86-E60D-FBE9-96F4-690DBE9C3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19C5CE5-E446-02E1-79A1-D6EC789B84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Hosanna in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Hosanna in the highest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85CC32-E096-F124-397E-2E30FE9A576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15243466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58E90-C81F-0982-7C3E-0556AD09A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8B3D-A225-5482-4D3D-A2051F05B007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B5AEDD-814C-F8C0-5058-9988DD9875B0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62A1301-35EA-63F6-ADDC-9B487525A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290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Saviour I come quiet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Remember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Redemption's hill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Your blood was spilled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my ransom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26966503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517E0-8F74-36D4-88DD-28F614DAD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pic>
        <p:nvPicPr>
          <p:cNvPr id="5" name="Content Placeholder 4" descr="A purple and white text&#10;&#10;AI-generated content may be incorrect.">
            <a:extLst>
              <a:ext uri="{FF2B5EF4-FFF2-40B4-BE49-F238E27FC236}">
                <a16:creationId xmlns:a16="http://schemas.microsoft.com/office/drawing/2014/main" id="{6386D352-4B61-235C-FD25-7F33BA349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  <p:extLst>
      <p:ext uri="{BB962C8B-B14F-4D97-AF65-F5344CB8AC3E}">
        <p14:creationId xmlns:p14="http://schemas.microsoft.com/office/powerpoint/2010/main" val="33245232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AC0E-4523-6826-DA96-4E4426676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pic>
        <p:nvPicPr>
          <p:cNvPr id="5" name="Content Placeholder 4" descr="A purple and white text on a black background&#10;&#10;AI-generated content may be incorrect.">
            <a:extLst>
              <a:ext uri="{FF2B5EF4-FFF2-40B4-BE49-F238E27FC236}">
                <a16:creationId xmlns:a16="http://schemas.microsoft.com/office/drawing/2014/main" id="{01185401-F8A3-97FE-599D-C586C418E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  <p:extLst>
      <p:ext uri="{BB962C8B-B14F-4D97-AF65-F5344CB8AC3E}">
        <p14:creationId xmlns:p14="http://schemas.microsoft.com/office/powerpoint/2010/main" val="31503279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51D45-B60E-4487-2FB0-D4CA82ECB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44B657-C141-DF2E-FCA5-78C8ACE6B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2" y="1600200"/>
            <a:ext cx="8046156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277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7FD2A-AF74-F0AE-6095-0C4AF5EF8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pic>
        <p:nvPicPr>
          <p:cNvPr id="5" name="Content Placeholder 4" descr="A blue and yellow background with purple text&#10;&#10;AI-generated content may be incorrect.">
            <a:extLst>
              <a:ext uri="{FF2B5EF4-FFF2-40B4-BE49-F238E27FC236}">
                <a16:creationId xmlns:a16="http://schemas.microsoft.com/office/drawing/2014/main" id="{22693792-5FB5-1046-D265-5950B1F73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  <p:extLst>
      <p:ext uri="{BB962C8B-B14F-4D97-AF65-F5344CB8AC3E}">
        <p14:creationId xmlns:p14="http://schemas.microsoft.com/office/powerpoint/2010/main" val="696199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390A5-EB7F-0DB2-5E2B-8BF04614C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pic>
        <p:nvPicPr>
          <p:cNvPr id="5" name="Content Placeholder 4" descr="A black and purple calendar with white text&#10;&#10;AI-generated content may be incorrect.">
            <a:extLst>
              <a:ext uri="{FF2B5EF4-FFF2-40B4-BE49-F238E27FC236}">
                <a16:creationId xmlns:a16="http://schemas.microsoft.com/office/drawing/2014/main" id="{84E69AD9-74A3-0CD8-7FD6-DC8FEC6D72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2" y="1600200"/>
            <a:ext cx="8046156" cy="4525963"/>
          </a:xfrm>
        </p:spPr>
      </p:pic>
    </p:spTree>
    <p:extLst>
      <p:ext uri="{BB962C8B-B14F-4D97-AF65-F5344CB8AC3E}">
        <p14:creationId xmlns:p14="http://schemas.microsoft.com/office/powerpoint/2010/main" val="151558632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B37E11-AB02-8833-6CEF-DC3B13C0C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821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6651" y="2470906"/>
            <a:ext cx="3465438" cy="58162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GB" sz="17600" dirty="0"/>
              <a:t>Grow Group 1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Name: </a:t>
            </a:r>
            <a:r>
              <a:rPr lang="en-GB" sz="96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46959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48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3217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6FBF-0C8E-1A05-7BE4-5201A40E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Q1 into Q2 Meeting Dates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67AD923-9DED-6A02-802A-D6D87048332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58416" y="2475310"/>
          <a:ext cx="7831932" cy="253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0644">
                  <a:extLst>
                    <a:ext uri="{9D8B030D-6E8A-4147-A177-3AD203B41FA5}">
                      <a16:colId xmlns:a16="http://schemas.microsoft.com/office/drawing/2014/main" val="1925289216"/>
                    </a:ext>
                  </a:extLst>
                </a:gridCol>
                <a:gridCol w="2610644">
                  <a:extLst>
                    <a:ext uri="{9D8B030D-6E8A-4147-A177-3AD203B41FA5}">
                      <a16:colId xmlns:a16="http://schemas.microsoft.com/office/drawing/2014/main" val="1577931946"/>
                    </a:ext>
                  </a:extLst>
                </a:gridCol>
                <a:gridCol w="2610644">
                  <a:extLst>
                    <a:ext uri="{9D8B030D-6E8A-4147-A177-3AD203B41FA5}">
                      <a16:colId xmlns:a16="http://schemas.microsoft.com/office/drawing/2014/main" val="4180680696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Month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Date / Day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 Host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6004747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January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11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Maria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5780693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22</a:t>
                      </a:r>
                      <a:r>
                        <a:rPr lang="en-GB" sz="1400" baseline="30000" dirty="0"/>
                        <a:t>nd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Maria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7469069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February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8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1716778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19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 Phil &amp; Kim 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27243206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March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8</a:t>
                      </a:r>
                      <a:r>
                        <a:rPr lang="en-GB" sz="1400" baseline="30000" dirty="0"/>
                        <a:t>th</a:t>
                      </a:r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Richard &amp; Elisha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2205507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19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9136246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April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12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Matt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6184246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30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51180029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1318B-E0C4-3504-2516-60605F239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829F2-AAED-B8CF-B0A8-1993E3376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C7B93-B69A-5655-4CEC-9520A1B3D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49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56510-2072-1E8D-1120-D7276A99885F}"/>
              </a:ext>
            </a:extLst>
          </p:cNvPr>
          <p:cNvSpPr txBox="1"/>
          <p:nvPr/>
        </p:nvSpPr>
        <p:spPr>
          <a:xfrm>
            <a:off x="2123728" y="1556792"/>
            <a:ext cx="39806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Q1 into Q2 Meeting Dates</a:t>
            </a:r>
          </a:p>
        </p:txBody>
      </p:sp>
    </p:spTree>
    <p:extLst>
      <p:ext uri="{BB962C8B-B14F-4D97-AF65-F5344CB8AC3E}">
        <p14:creationId xmlns:p14="http://schemas.microsoft.com/office/powerpoint/2010/main" val="3425204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Ev’rything</a:t>
            </a:r>
            <a:r>
              <a:rPr lang="en-GB" sz="3600" dirty="0">
                <a:solidFill>
                  <a:schemeClr val="bg1"/>
                </a:solidFill>
              </a:rPr>
              <a:t> I once held dear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count it all as loss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lendar with different colored squares&#10;&#10;Description automatically generated">
            <a:extLst>
              <a:ext uri="{FF2B5EF4-FFF2-40B4-BE49-F238E27FC236}">
                <a16:creationId xmlns:a16="http://schemas.microsoft.com/office/drawing/2014/main" id="{B733CD4B-9CD2-CE5D-3D33-C31E7FA582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Lead me to the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Your love poured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Bring me to my knees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I lay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Rid me of myself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belong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lead me lead me to the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933257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were as I tempted and tried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Human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word became flesh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Bore my sin in death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You're risen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48230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E3583-A174-12D7-B1DD-DB5EDF626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8E66DF-D04B-102C-568B-05121431D5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Ev’rything</a:t>
            </a:r>
            <a:r>
              <a:rPr lang="en-GB" sz="3600" dirty="0">
                <a:solidFill>
                  <a:schemeClr val="bg1"/>
                </a:solidFill>
              </a:rPr>
              <a:t> I once held dear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count it all as loss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CA83E2-7311-BD32-0B7D-87E7671FE3AC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810735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EE640-379C-0F36-2BE9-6FF7AA955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6C8006C-BC34-3767-8087-136D589038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Lead me to the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Your love poured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Bring me to my knees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I lay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Rid me of myself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belong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lead me lead me to the cross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7FC821-5193-C934-FFDF-66271029A5E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57007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2929</TotalTime>
  <Words>1183</Words>
  <Application>Microsoft Office PowerPoint</Application>
  <PresentationFormat>On-screen Show (4:3)</PresentationFormat>
  <Paragraphs>283</Paragraphs>
  <Slides>54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Q1 into Q2 Meeting Dates</vt:lpstr>
      <vt:lpstr>Storm Walker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86</cp:revision>
  <dcterms:created xsi:type="dcterms:W3CDTF">2024-09-27T16:56:29Z</dcterms:created>
  <dcterms:modified xsi:type="dcterms:W3CDTF">2025-03-08T19:35:52Z</dcterms:modified>
</cp:coreProperties>
</file>

<file path=docProps/thumbnail.jpeg>
</file>